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8"/>
  </p:notesMasterIdLst>
  <p:handoutMasterIdLst>
    <p:handoutMasterId r:id="rId29"/>
  </p:handoutMasterIdLst>
  <p:sldIdLst>
    <p:sldId id="1595" r:id="rId7"/>
    <p:sldId id="2076136817" r:id="rId8"/>
    <p:sldId id="2076136818" r:id="rId9"/>
    <p:sldId id="2076136856" r:id="rId10"/>
    <p:sldId id="2076136853" r:id="rId11"/>
    <p:sldId id="2076136854" r:id="rId12"/>
    <p:sldId id="2076136857" r:id="rId13"/>
    <p:sldId id="2076136855" r:id="rId14"/>
    <p:sldId id="2076136858" r:id="rId15"/>
    <p:sldId id="2076136859" r:id="rId16"/>
    <p:sldId id="2076136860" r:id="rId17"/>
    <p:sldId id="2076136861" r:id="rId18"/>
    <p:sldId id="2076136862" r:id="rId19"/>
    <p:sldId id="2076136863" r:id="rId20"/>
    <p:sldId id="2076136864" r:id="rId21"/>
    <p:sldId id="2076136865" r:id="rId22"/>
    <p:sldId id="2076136866" r:id="rId23"/>
    <p:sldId id="2076136867" r:id="rId24"/>
    <p:sldId id="2076136830" r:id="rId25"/>
    <p:sldId id="1627" r:id="rId26"/>
    <p:sldId id="2076136852"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56"/>
            <p14:sldId id="2076136853"/>
            <p14:sldId id="2076136854"/>
            <p14:sldId id="2076136857"/>
            <p14:sldId id="2076136855"/>
            <p14:sldId id="2076136858"/>
            <p14:sldId id="2076136859"/>
            <p14:sldId id="2076136860"/>
            <p14:sldId id="2076136861"/>
            <p14:sldId id="2076136862"/>
            <p14:sldId id="2076136863"/>
            <p14:sldId id="2076136864"/>
            <p14:sldId id="2076136865"/>
            <p14:sldId id="2076136866"/>
            <p14:sldId id="2076136867"/>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7/11/2020 7:28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7/11/2020 7:27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751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7/11/2020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7:27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86"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sv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M7</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life Cycle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884583"/>
            <a:ext cx="5688576" cy="592190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400" dirty="0"/>
              <a:t>Each component has several “lifecycle methods” that you can override to run code at particular times in the process. You can use this lifecycle methods.</a:t>
            </a:r>
          </a:p>
          <a:p>
            <a:pPr marL="0" indent="0">
              <a:lnSpc>
                <a:spcPct val="130000"/>
              </a:lnSpc>
              <a:spcBef>
                <a:spcPts val="0"/>
              </a:spcBef>
              <a:buNone/>
            </a:pPr>
            <a:endParaRPr lang="en-US" sz="1400" dirty="0"/>
          </a:p>
          <a:p>
            <a:pPr marL="0" indent="0">
              <a:lnSpc>
                <a:spcPct val="130000"/>
              </a:lnSpc>
              <a:spcBef>
                <a:spcPts val="0"/>
              </a:spcBef>
              <a:buNone/>
            </a:pPr>
            <a:r>
              <a:rPr lang="en-US" sz="1400" b="1" dirty="0"/>
              <a:t>Mounting</a:t>
            </a:r>
          </a:p>
          <a:p>
            <a:pPr marL="0" indent="0">
              <a:lnSpc>
                <a:spcPct val="130000"/>
              </a:lnSpc>
              <a:spcBef>
                <a:spcPts val="0"/>
              </a:spcBef>
              <a:buNone/>
            </a:pPr>
            <a:r>
              <a:rPr lang="en-US" sz="1400" dirty="0"/>
              <a:t>These methods are called in the following order when an instance of a component is being created and inserted into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a:t>constructor()</a:t>
            </a:r>
          </a:p>
          <a:p>
            <a:pPr>
              <a:lnSpc>
                <a:spcPct val="130000"/>
              </a:lnSpc>
              <a:spcBef>
                <a:spcPts val="0"/>
              </a:spcBef>
              <a:buFont typeface="Wingdings" panose="05000000000000000000" pitchFamily="2" charset="2"/>
              <a:buChar char="ü"/>
            </a:pPr>
            <a:r>
              <a:rPr lang="en-US" sz="1400" dirty="0"/>
              <a:t>render()</a:t>
            </a:r>
          </a:p>
          <a:p>
            <a:pPr>
              <a:lnSpc>
                <a:spcPct val="130000"/>
              </a:lnSpc>
              <a:spcBef>
                <a:spcPts val="0"/>
              </a:spcBef>
              <a:buFont typeface="Wingdings" panose="05000000000000000000" pitchFamily="2" charset="2"/>
              <a:buChar char="ü"/>
            </a:pPr>
            <a:r>
              <a:rPr lang="en-US" sz="1400" dirty="0" err="1"/>
              <a:t>componentDidMount</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Updating</a:t>
            </a:r>
          </a:p>
          <a:p>
            <a:pPr marL="0" indent="0">
              <a:lnSpc>
                <a:spcPct val="130000"/>
              </a:lnSpc>
              <a:spcBef>
                <a:spcPts val="0"/>
              </a:spcBef>
              <a:buNone/>
            </a:pPr>
            <a:r>
              <a:rPr lang="en-US" sz="1400" dirty="0"/>
              <a:t>An update can be caused by changes to props or state. These methods are called in the following order when a component is being re-rendered:</a:t>
            </a:r>
          </a:p>
          <a:p>
            <a:pPr>
              <a:lnSpc>
                <a:spcPct val="130000"/>
              </a:lnSpc>
              <a:spcBef>
                <a:spcPts val="0"/>
              </a:spcBef>
              <a:buFont typeface="Wingdings" panose="05000000000000000000" pitchFamily="2" charset="2"/>
              <a:buChar char="ü"/>
            </a:pPr>
            <a:r>
              <a:rPr lang="en-US" sz="1400" dirty="0" err="1"/>
              <a:t>getSnapshotBeforeUpdate</a:t>
            </a:r>
            <a:r>
              <a:rPr lang="en-US" sz="1400" dirty="0"/>
              <a:t>()</a:t>
            </a:r>
          </a:p>
          <a:p>
            <a:pPr>
              <a:lnSpc>
                <a:spcPct val="130000"/>
              </a:lnSpc>
              <a:spcBef>
                <a:spcPts val="0"/>
              </a:spcBef>
              <a:buFont typeface="Wingdings" panose="05000000000000000000" pitchFamily="2" charset="2"/>
              <a:buChar char="ü"/>
            </a:pPr>
            <a:r>
              <a:rPr lang="en-US" sz="1400" dirty="0" err="1"/>
              <a:t>componentDidUpdate</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Unmounting</a:t>
            </a:r>
          </a:p>
          <a:p>
            <a:pPr marL="0" indent="0">
              <a:lnSpc>
                <a:spcPct val="130000"/>
              </a:lnSpc>
              <a:spcBef>
                <a:spcPts val="0"/>
              </a:spcBef>
              <a:buNone/>
            </a:pPr>
            <a:r>
              <a:rPr lang="en-US" sz="1400" dirty="0"/>
              <a:t>This method is called when a component is being removed from the DOM:</a:t>
            </a:r>
          </a:p>
          <a:p>
            <a:pPr>
              <a:lnSpc>
                <a:spcPct val="130000"/>
              </a:lnSpc>
              <a:spcBef>
                <a:spcPts val="0"/>
              </a:spcBef>
              <a:buFont typeface="Wingdings" panose="05000000000000000000" pitchFamily="2" charset="2"/>
              <a:buChar char="ü"/>
            </a:pPr>
            <a:r>
              <a:rPr lang="en-US" sz="1400" dirty="0" err="1"/>
              <a:t>componentWillUnmount</a:t>
            </a:r>
            <a:r>
              <a:rPr lang="en-US" sz="1400" dirty="0"/>
              <a:t>()</a:t>
            </a:r>
            <a:endParaRPr lang="en-GB" sz="1400" dirty="0"/>
          </a:p>
        </p:txBody>
      </p:sp>
      <p:pic>
        <p:nvPicPr>
          <p:cNvPr id="2050" name="Picture 2" descr="componentDidMakeSense — React Component Lifecycle Explanation | by ...">
            <a:extLst>
              <a:ext uri="{FF2B5EF4-FFF2-40B4-BE49-F238E27FC236}">
                <a16:creationId xmlns:a16="http://schemas.microsoft.com/office/drawing/2014/main" id="{BF6C7030-9D2B-4F9B-8167-C8807D84C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842" y="742040"/>
            <a:ext cx="4823515" cy="544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7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93493" cy="369332"/>
          </a:xfrm>
          <a:prstGeom prst="rect">
            <a:avLst/>
          </a:prstGeom>
        </p:spPr>
        <p:txBody>
          <a:bodyPr wrap="none">
            <a:spAutoFit/>
          </a:bodyPr>
          <a:lstStyle/>
          <a:p>
            <a:r>
              <a:rPr lang="en-US" dirty="0"/>
              <a:t>Lab 13 - Create SPFx webpart using React </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JSX Gotchas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021276" cy="369332"/>
          </a:xfrm>
          <a:prstGeom prst="rect">
            <a:avLst/>
          </a:prstGeom>
        </p:spPr>
        <p:txBody>
          <a:bodyPr wrap="none">
            <a:spAutoFit/>
          </a:bodyPr>
          <a:lstStyle/>
          <a:p>
            <a:r>
              <a:rPr lang="en-US" b="1" dirty="0">
                <a:solidFill>
                  <a:srgbClr val="7030A0"/>
                </a:solidFill>
              </a:rPr>
              <a:t>Module 7: </a:t>
            </a:r>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t>s</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1115</TotalTime>
  <Words>1745</Words>
  <Application>Microsoft Office PowerPoint</Application>
  <PresentationFormat>Custom</PresentationFormat>
  <Paragraphs>276</Paragraphs>
  <Slides>21</Slides>
  <Notes>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7"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M7</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118</cp:revision>
  <dcterms:created xsi:type="dcterms:W3CDTF">2020-06-20T06:26:35Z</dcterms:created>
  <dcterms:modified xsi:type="dcterms:W3CDTF">2020-07-11T13:59:45Z</dcterms:modified>
</cp:coreProperties>
</file>